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698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81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404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581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143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1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4/20/2021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718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51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87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9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519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058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7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-scripts.com/tkinter" TargetMode="External"/><Relationship Id="rId2" Type="http://schemas.openxmlformats.org/officeDocument/2006/relationships/hyperlink" Target="https://docs.python.org/3/reference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lanetcalc.ru/" TargetMode="External"/><Relationship Id="rId5" Type="http://schemas.openxmlformats.org/officeDocument/2006/relationships/hyperlink" Target="https://www.center-pss.ru/math/raschet-dalnosti-poleta-tela.htm" TargetMode="External"/><Relationship Id="rId4" Type="http://schemas.openxmlformats.org/officeDocument/2006/relationships/hyperlink" Target="https://younglinux.info/tkinter/dialogbox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9F2144-48B7-4730-955E-365ECED3A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65FF50-D2F9-4A4F-86ED-F101E172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C0A459-B112-4C98-B44F-5C17A4657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513189"/>
            <a:ext cx="5797883" cy="2667000"/>
          </a:xfrm>
        </p:spPr>
        <p:txBody>
          <a:bodyPr anchor="b">
            <a:normAutofit/>
          </a:bodyPr>
          <a:lstStyle/>
          <a:p>
            <a:pPr algn="l"/>
            <a:r>
              <a:rPr lang="ru-RU" sz="4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Приложение для изучения полета тела под углом к горизонту</a:t>
            </a: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>
              <a:solidFill>
                <a:schemeClr val="tx2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F42FC24-73C7-4B7A-AD18-F8174AB3B6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60821" y="4363296"/>
            <a:ext cx="3801979" cy="1843705"/>
          </a:xfrm>
        </p:spPr>
        <p:txBody>
          <a:bodyPr anchor="t">
            <a:normAutofit fontScale="92500"/>
          </a:bodyPr>
          <a:lstStyle/>
          <a:p>
            <a:pPr algn="l"/>
            <a:r>
              <a:rPr lang="ru-RU" sz="2200" dirty="0">
                <a:solidFill>
                  <a:schemeClr val="tx2"/>
                </a:solidFill>
              </a:rPr>
              <a:t>Проводов Арсений </a:t>
            </a:r>
          </a:p>
          <a:p>
            <a:pPr algn="l"/>
            <a:r>
              <a:rPr lang="ru-RU" sz="2200" dirty="0">
                <a:solidFill>
                  <a:schemeClr val="tx2"/>
                </a:solidFill>
              </a:rPr>
              <a:t>10 класс</a:t>
            </a:r>
          </a:p>
          <a:p>
            <a:pPr algn="l"/>
            <a:r>
              <a:rPr lang="ru-RU" sz="2200" dirty="0">
                <a:solidFill>
                  <a:schemeClr val="tx2"/>
                </a:solidFill>
              </a:rPr>
              <a:t>Бауманская инженерная школа</a:t>
            </a:r>
            <a:br>
              <a:rPr lang="ru-RU" sz="2200" dirty="0">
                <a:solidFill>
                  <a:schemeClr val="tx2"/>
                </a:solidFill>
              </a:rPr>
            </a:br>
            <a:endParaRPr lang="ru-RU" sz="2200" dirty="0">
              <a:solidFill>
                <a:schemeClr val="tx2"/>
              </a:solidFill>
            </a:endParaRPr>
          </a:p>
        </p:txBody>
      </p:sp>
      <p:pic>
        <p:nvPicPr>
          <p:cNvPr id="4" name="Picture 3" descr="Трехмерная отрисовка накопленных многоугольники в разных цветах">
            <a:extLst>
              <a:ext uri="{FF2B5EF4-FFF2-40B4-BE49-F238E27FC236}">
                <a16:creationId xmlns:a16="http://schemas.microsoft.com/office/drawing/2014/main" id="{DEAB7B0C-F6E2-4045-B58E-05CE03E40D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50" r="16991"/>
          <a:stretch/>
        </p:blipFill>
        <p:spPr>
          <a:xfrm>
            <a:off x="7162800" y="10"/>
            <a:ext cx="5029200" cy="569380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D834C7-8223-43DA-AA30-E15A1BC7B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3812"/>
            <a:ext cx="12192000" cy="116418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2DE6C5-8EB8-4E41-B0FF-93563AA4C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61" y="5693811"/>
            <a:ext cx="12191999" cy="1164188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519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243495-B115-45AD-BA65-EB77C3DFF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638" y="0"/>
            <a:ext cx="10515600" cy="1325563"/>
          </a:xfrm>
        </p:spPr>
        <p:txBody>
          <a:bodyPr/>
          <a:lstStyle/>
          <a:p>
            <a:r>
              <a:rPr lang="ru-RU" dirty="0"/>
              <a:t>Описание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F3F523-2F49-4DF4-8BEE-37711C221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192" y="1331118"/>
            <a:ext cx="3575539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После нажатия кнопки «ТЕОРИЯ» в главном окне открывается меню выбора блока теории: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5C7DBD-A8A7-4226-A0C4-3212DB99C7FD}"/>
              </a:ext>
            </a:extLst>
          </p:cNvPr>
          <p:cNvSpPr txBox="1"/>
          <p:nvPr/>
        </p:nvSpPr>
        <p:spPr>
          <a:xfrm>
            <a:off x="7474194" y="5975838"/>
            <a:ext cx="2874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Окно выбора блока теории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DE7EFD6-6017-4858-8763-0B22E5F8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055" y="954133"/>
            <a:ext cx="6398432" cy="494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049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CCFB40-360C-4464-A082-8C3826EA3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584" y="254555"/>
            <a:ext cx="10515600" cy="1325563"/>
          </a:xfrm>
        </p:spPr>
        <p:txBody>
          <a:bodyPr/>
          <a:lstStyle/>
          <a:p>
            <a:r>
              <a:rPr lang="ru-RU" dirty="0"/>
              <a:t>Описание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2E2989-B85B-43F4-AAED-B8CE3A1B4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9450"/>
            <a:ext cx="3241431" cy="419576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После выбора блока теории открывается окно с написанной информацией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0297B7-F908-4278-B6D5-046CC893C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1378884"/>
            <a:ext cx="5696522" cy="44119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4B2DD1-097E-4763-BDAD-43B0E339E71E}"/>
              </a:ext>
            </a:extLst>
          </p:cNvPr>
          <p:cNvSpPr txBox="1"/>
          <p:nvPr/>
        </p:nvSpPr>
        <p:spPr>
          <a:xfrm>
            <a:off x="7234160" y="5790830"/>
            <a:ext cx="2353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Пример блока теории</a:t>
            </a:r>
          </a:p>
        </p:txBody>
      </p:sp>
    </p:spTree>
    <p:extLst>
      <p:ext uri="{BB962C8B-B14F-4D97-AF65-F5344CB8AC3E}">
        <p14:creationId xmlns:p14="http://schemas.microsoft.com/office/powerpoint/2010/main" val="601223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276490-9DB9-42D7-96F4-CB6D9E361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D90FD5-800F-4562-BC97-8617BA50E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9450"/>
            <a:ext cx="3619500" cy="419576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При нажатии кнопки «Сохраненные результаты» открывается диалоговое окно, позволяющее выбрать файл для чтения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B762E2A-6C63-4093-B216-AC081C38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3601" y="1434271"/>
            <a:ext cx="7117697" cy="44657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8DC0AA-E75A-4AF4-B699-BFA7E497A378}"/>
              </a:ext>
            </a:extLst>
          </p:cNvPr>
          <p:cNvSpPr txBox="1"/>
          <p:nvPr/>
        </p:nvSpPr>
        <p:spPr>
          <a:xfrm>
            <a:off x="7211890" y="5960547"/>
            <a:ext cx="2932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Диалоговое окно для ввода</a:t>
            </a:r>
          </a:p>
        </p:txBody>
      </p:sp>
    </p:spTree>
    <p:extLst>
      <p:ext uri="{BB962C8B-B14F-4D97-AF65-F5344CB8AC3E}">
        <p14:creationId xmlns:p14="http://schemas.microsoft.com/office/powerpoint/2010/main" val="4191803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813213-02B8-4B6F-9E49-AC4373094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E59214-73B5-4A7A-AE9C-605C6306E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1323"/>
            <a:ext cx="5715000" cy="5526882"/>
          </a:xfrm>
        </p:spPr>
        <p:txBody>
          <a:bodyPr>
            <a:normAutofit/>
          </a:bodyPr>
          <a:lstStyle/>
          <a:p>
            <a:pPr marL="269875" indent="0" algn="just">
              <a:lnSpc>
                <a:spcPct val="107000"/>
              </a:lnSpc>
              <a:buNone/>
            </a:pP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 помощью проведенных исследований, анализа, мне удалось реализовать приложение, работающее даже без доступа в интернет, с простым, понятным и удобным интерфейсом, анимированными графиками, огромным количеством вариаций входных данных, возможностью сохранения и открытия файлов. Этот проект имеет огромный потенциал для дальнейшего развития и расширения данной темы и сопутствующих ей. К нему может добавляться еще огромное количество типов бросков, теории и т.д.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9875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B87C7C2-83F3-490E-A997-F6489E649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559" y="1691323"/>
            <a:ext cx="5701627" cy="3461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353253-1ABE-4A0B-9F7B-3E655A2B165F}"/>
              </a:ext>
            </a:extLst>
          </p:cNvPr>
          <p:cNvSpPr txBox="1"/>
          <p:nvPr/>
        </p:nvSpPr>
        <p:spPr>
          <a:xfrm>
            <a:off x="7752617" y="5277582"/>
            <a:ext cx="182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Пример графика</a:t>
            </a:r>
          </a:p>
        </p:txBody>
      </p:sp>
    </p:spTree>
    <p:extLst>
      <p:ext uri="{BB962C8B-B14F-4D97-AF65-F5344CB8AC3E}">
        <p14:creationId xmlns:p14="http://schemas.microsoft.com/office/powerpoint/2010/main" val="3753448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30A54D-5E1D-44BA-BA0E-C5141CE0E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Библиографический список</a:t>
            </a: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24D5D7-E235-4008-BE20-DFE2A3564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9450"/>
            <a:ext cx="8798169" cy="4195763"/>
          </a:xfrm>
        </p:spPr>
        <p:txBody>
          <a:bodyPr/>
          <a:lstStyle/>
          <a:p>
            <a:pPr marL="342900" lvl="0" indent="-342900" algn="just">
              <a:lnSpc>
                <a:spcPct val="107000"/>
              </a:lnSpc>
              <a:buFont typeface="+mj-lt"/>
              <a:buAutoNum type="arabicParenR"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Физика 9 класс, А. В. Грачев, В.А. Погожев, А. М.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Салецкий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П. Ю. Боков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arenR"/>
            </a:pPr>
            <a:r>
              <a:rPr lang="ru-RU" sz="2400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https://docs.python.org/3/reference/index.html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arenR"/>
            </a:pPr>
            <a:r>
              <a:rPr lang="ru-RU" sz="2400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https://python-scripts.com/tkinter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arenR"/>
            </a:pPr>
            <a:r>
              <a:rPr lang="ru-RU" sz="2400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https://younglinux.info/tkinter/dialogbox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arenR"/>
            </a:pPr>
            <a:r>
              <a:rPr lang="ru-RU" sz="2400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https://www.center-pss.ru/math/raschet-dalnosti-poleta-tela.htm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ru-RU" sz="2400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https://planetcalc.ru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6933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3BEB2E8-00D3-4679-98C4-968D41BE80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7475" b="993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9" name="Видео 20-04-2021 225028">
            <a:hlinkClick r:id="" action="ppaction://media"/>
            <a:extLst>
              <a:ext uri="{FF2B5EF4-FFF2-40B4-BE49-F238E27FC236}">
                <a16:creationId xmlns:a16="http://schemas.microsoft.com/office/drawing/2014/main" id="{EBC12ECC-918C-4A3E-AF20-EDA70B2933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8113" y="0"/>
            <a:ext cx="93741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865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95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1FF041-A7E4-4DAE-8A4E-1E00A8409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6085" y="2766218"/>
            <a:ext cx="10515600" cy="1325563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4223529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C0CE7E-3879-4099-8E72-AE3384E02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58"/>
            <a:ext cx="10515600" cy="1325563"/>
          </a:xfrm>
        </p:spPr>
        <p:txBody>
          <a:bodyPr/>
          <a:lstStyle/>
          <a:p>
            <a:r>
              <a:rPr lang="ru-RU" dirty="0"/>
              <a:t>Аннотация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B42021-B71D-438E-8FE5-0635B78D4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9450"/>
            <a:ext cx="5257800" cy="41957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Данный проект был создан с целью упрощенного изучения одного из главных разделов физики, который проходят в школе девятиклассники. В нем они смогут с легкостью вычислить множество параметров, построить анимированные графики, сохранить данные в файл или открыть уже сохраненные при большом количестве различных видов броска тела</a:t>
            </a:r>
            <a:endParaRPr lang="ru-RU" sz="36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2DCDBEE-F4B9-4AC1-83BC-FA24B9342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8904" y="1691323"/>
            <a:ext cx="5645704" cy="33283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E24BA8-BC5A-4AF2-A6FD-10D15A947DA1}"/>
              </a:ext>
            </a:extLst>
          </p:cNvPr>
          <p:cNvSpPr txBox="1"/>
          <p:nvPr/>
        </p:nvSpPr>
        <p:spPr>
          <a:xfrm>
            <a:off x="7679055" y="5166677"/>
            <a:ext cx="375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Пример построенного графика</a:t>
            </a:r>
          </a:p>
        </p:txBody>
      </p:sp>
    </p:spTree>
    <p:extLst>
      <p:ext uri="{BB962C8B-B14F-4D97-AF65-F5344CB8AC3E}">
        <p14:creationId xmlns:p14="http://schemas.microsoft.com/office/powerpoint/2010/main" val="53410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40DC92-5C20-4A0F-93F4-BE1D848B2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640" y="23321"/>
            <a:ext cx="10515600" cy="1325563"/>
          </a:xfrm>
        </p:spPr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763645-5191-46FC-87DF-BD5DF0317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2300" y="1548387"/>
            <a:ext cx="5054977" cy="484488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 каждым годом обучения, школьникам становится все сложнее и сложнее воспринимать материал по каждому из школьных предметов. Физика также не является исключением. Многие ученики не понимают тему броска под углом к горизонту, так как не могут рассчитать все величины и рассмотреть визуализацию каждого броска, что делает обучение в разы сложнее.</a:t>
            </a:r>
            <a:endParaRPr lang="ru-RU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F08E01-03A0-419B-9DBC-74DABF6AAC12}"/>
              </a:ext>
            </a:extLst>
          </p:cNvPr>
          <p:cNvSpPr txBox="1"/>
          <p:nvPr/>
        </p:nvSpPr>
        <p:spPr>
          <a:xfrm>
            <a:off x="2332893" y="616467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>
                <a:solidFill>
                  <a:schemeClr val="bg1"/>
                </a:solidFill>
              </a:rPr>
              <a:t>Главное окно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FDC88B-E8D3-4FD1-A79C-559C69821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485" y="1318035"/>
            <a:ext cx="5702955" cy="444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26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8BDE39-86F1-448B-B0B5-EAAECD917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169" y="0"/>
            <a:ext cx="10515600" cy="1325563"/>
          </a:xfrm>
        </p:spPr>
        <p:txBody>
          <a:bodyPr/>
          <a:lstStyle/>
          <a:p>
            <a:r>
              <a:rPr lang="ru-RU" dirty="0"/>
              <a:t>Цели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C455CA-10D9-49D9-B932-9E30A84CD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98585" y="1033584"/>
            <a:ext cx="6380285" cy="5910141"/>
          </a:xfrm>
        </p:spPr>
        <p:txBody>
          <a:bodyPr>
            <a:normAutofit/>
          </a:bodyPr>
          <a:lstStyle/>
          <a:p>
            <a:pPr marL="498475" indent="400685" algn="just">
              <a:lnSpc>
                <a:spcPct val="107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Целью данного проекта является создание приложения для помощи ученикам 9 класса в изучении одной из главных тем школьного курса физики – баллистики.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98475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Для создания данного проекта необходима разработка удобного приложения с возможностью визуализации данного броска, расчётом различных величин, ознакомлением с теорией, для чего необходимо провести исследование существующих решений, найти их недостатки, чтобы в ходе работы не повторить их, провести множество расчётов величин, используемых при таком движении, разработать интерфейс, систему рисования графиков движения, написать программу, соединяющую все исследования.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46715B-6087-4750-87D2-278F36A1B6D4}"/>
              </a:ext>
            </a:extLst>
          </p:cNvPr>
          <p:cNvSpPr txBox="1"/>
          <p:nvPr/>
        </p:nvSpPr>
        <p:spPr>
          <a:xfrm>
            <a:off x="7822956" y="6045444"/>
            <a:ext cx="3108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Меню выбора блока теории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7972D79-EA12-4B9E-A1B6-0FB368EF3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638" y="1149361"/>
            <a:ext cx="5685692" cy="440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60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98281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98281" cy="6858000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70D2DB-D3D5-4F55-A354-595C8259A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>
            <a:normAutofit/>
          </a:bodyPr>
          <a:lstStyle/>
          <a:p>
            <a:r>
              <a:rPr lang="ru-RU" dirty="0"/>
              <a:t>Анализ существующих решений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A228A491-833E-4379-AFCD-65B2A00258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8986655"/>
              </p:ext>
            </p:extLst>
          </p:nvPr>
        </p:nvGraphicFramePr>
        <p:xfrm>
          <a:off x="6193721" y="2840126"/>
          <a:ext cx="5626543" cy="3478324"/>
        </p:xfrm>
        <a:graphic>
          <a:graphicData uri="http://schemas.openxmlformats.org/drawingml/2006/table">
            <a:tbl>
              <a:tblPr firstRow="1" firstCol="1" bandRow="1"/>
              <a:tblGrid>
                <a:gridCol w="1568047">
                  <a:extLst>
                    <a:ext uri="{9D8B030D-6E8A-4147-A177-3AD203B41FA5}">
                      <a16:colId xmlns:a16="http://schemas.microsoft.com/office/drawing/2014/main" val="119938379"/>
                    </a:ext>
                  </a:extLst>
                </a:gridCol>
                <a:gridCol w="1780936">
                  <a:extLst>
                    <a:ext uri="{9D8B030D-6E8A-4147-A177-3AD203B41FA5}">
                      <a16:colId xmlns:a16="http://schemas.microsoft.com/office/drawing/2014/main" val="1122285597"/>
                    </a:ext>
                  </a:extLst>
                </a:gridCol>
                <a:gridCol w="1159720">
                  <a:extLst>
                    <a:ext uri="{9D8B030D-6E8A-4147-A177-3AD203B41FA5}">
                      <a16:colId xmlns:a16="http://schemas.microsoft.com/office/drawing/2014/main" val="3901945480"/>
                    </a:ext>
                  </a:extLst>
                </a:gridCol>
                <a:gridCol w="1117840">
                  <a:extLst>
                    <a:ext uri="{9D8B030D-6E8A-4147-A177-3AD203B41FA5}">
                      <a16:colId xmlns:a16="http://schemas.microsoft.com/office/drawing/2014/main" val="3893358111"/>
                    </a:ext>
                  </a:extLst>
                </a:gridCol>
              </a:tblGrid>
              <a:tr h="578848"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Критерий</a:t>
                      </a:r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1) planetcalc.ru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2) center-pss.ru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3)excel </a:t>
                      </a:r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таблица</a:t>
                      </a:r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352918"/>
                  </a:ext>
                </a:extLst>
              </a:tr>
              <a:tr h="292042"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Теория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±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0467058"/>
                  </a:ext>
                </a:extLst>
              </a:tr>
              <a:tr h="292042"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График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±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4477021"/>
                  </a:ext>
                </a:extLst>
              </a:tr>
              <a:tr h="292042"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Анимация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7607075"/>
                  </a:ext>
                </a:extLst>
              </a:tr>
              <a:tr h="578848"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Удобный интерфейс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±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9301172"/>
                  </a:ext>
                </a:extLst>
              </a:tr>
              <a:tr h="865654"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Возможность расчета величин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±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±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3701313"/>
                  </a:ext>
                </a:extLst>
              </a:tr>
              <a:tr h="578848"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Офлайн работа</a:t>
                      </a:r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ru-RU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383" marR="75383" marT="1047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712693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64C704C-1D08-42B8-BEC7-8A0745BB40E1}"/>
              </a:ext>
            </a:extLst>
          </p:cNvPr>
          <p:cNvSpPr txBox="1"/>
          <p:nvPr/>
        </p:nvSpPr>
        <p:spPr>
          <a:xfrm>
            <a:off x="6648451" y="627940"/>
            <a:ext cx="489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В ходе исследования мной было найдено три решения, решающих схожие задачи, но у каждого из них были как свои достоинства, так и свои недостатки:</a:t>
            </a:r>
          </a:p>
        </p:txBody>
      </p:sp>
    </p:spTree>
    <p:extLst>
      <p:ext uri="{BB962C8B-B14F-4D97-AF65-F5344CB8AC3E}">
        <p14:creationId xmlns:p14="http://schemas.microsoft.com/office/powerpoint/2010/main" val="1030853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B4D3DD-3827-4448-8A76-088BFFE50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77" y="5555"/>
            <a:ext cx="10515600" cy="1325563"/>
          </a:xfrm>
        </p:spPr>
        <p:txBody>
          <a:bodyPr/>
          <a:lstStyle/>
          <a:p>
            <a:r>
              <a:rPr lang="ru-RU" dirty="0"/>
              <a:t>Новизна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A4A6BB-2F27-47E8-B853-2ABD8B6FD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520" y="1245393"/>
            <a:ext cx="5232156" cy="5096059"/>
          </a:xfrm>
        </p:spPr>
        <p:txBody>
          <a:bodyPr>
            <a:normAutofit lnSpcReduction="10000"/>
          </a:bodyPr>
          <a:lstStyle/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Простой, интуитивно понятный, но в то же время красивый и лаконичный интерфейс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Наличие построения анимированных графиков, наиболее полно отображающих движение тела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Наличие огромного количества типов бросков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Расчет большого количества данных по огромному количеству комбинаций входных значений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3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4062BF-8015-44EA-BEBE-296E73788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707" y="1331118"/>
            <a:ext cx="6041047" cy="47256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67E26F-5748-47D3-9B28-FD0066F20579}"/>
              </a:ext>
            </a:extLst>
          </p:cNvPr>
          <p:cNvSpPr txBox="1"/>
          <p:nvPr/>
        </p:nvSpPr>
        <p:spPr>
          <a:xfrm>
            <a:off x="7656343" y="6056719"/>
            <a:ext cx="2964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Один из блоков теории</a:t>
            </a:r>
          </a:p>
        </p:txBody>
      </p:sp>
    </p:spTree>
    <p:extLst>
      <p:ext uri="{BB962C8B-B14F-4D97-AF65-F5344CB8AC3E}">
        <p14:creationId xmlns:p14="http://schemas.microsoft.com/office/powerpoint/2010/main" val="2773548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EB52E5-A695-429B-B87F-AFF6E189C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CEB750-B9CD-4D9E-882A-3C35AAAB0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677" y="1782396"/>
            <a:ext cx="4700954" cy="4424973"/>
          </a:xfrm>
        </p:spPr>
        <p:txBody>
          <a:bodyPr>
            <a:normAutofit fontScale="92500"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Выбор библиотек: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визуализации была выбрана библиотека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tkinter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из-за ее простоты в использовании и внушительного количества методов</a:t>
            </a:r>
            <a:b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 библиотеки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math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были взяты различные тригонометрические и иные математические функции</a:t>
            </a:r>
            <a:br>
              <a:rPr lang="ru-RU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Также из библиотеки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tkinter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были отдельно взяты методы для работы с диалоговыми окнами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3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197B25-0706-4FAD-A5B0-9A70402BC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508" y="1407671"/>
            <a:ext cx="6030044" cy="46789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97DF63-7020-43E7-AD7F-3C45BF71C8DA}"/>
              </a:ext>
            </a:extLst>
          </p:cNvPr>
          <p:cNvSpPr txBox="1"/>
          <p:nvPr/>
        </p:nvSpPr>
        <p:spPr>
          <a:xfrm>
            <a:off x="7709645" y="6126425"/>
            <a:ext cx="2251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Одно из окон броска</a:t>
            </a:r>
          </a:p>
        </p:txBody>
      </p:sp>
    </p:spTree>
    <p:extLst>
      <p:ext uri="{BB962C8B-B14F-4D97-AF65-F5344CB8AC3E}">
        <p14:creationId xmlns:p14="http://schemas.microsoft.com/office/powerpoint/2010/main" val="807250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EB52E5-A695-429B-B87F-AFF6E189C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46685"/>
            <a:ext cx="10515600" cy="1325563"/>
          </a:xfrm>
        </p:spPr>
        <p:txBody>
          <a:bodyPr/>
          <a:lstStyle/>
          <a:p>
            <a:r>
              <a:rPr lang="ru-RU" dirty="0"/>
              <a:t>Описание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CEB750-B9CD-4D9E-882A-3C35AAAB0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67" y="1955825"/>
            <a:ext cx="3488348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В главном окне 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происходит выбор типа броска, открытие меню блоков теории или открытие сохраненного файла</a:t>
            </a:r>
            <a:endParaRPr lang="ru-RU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F78AF5-D1A8-46CD-B57A-A69D4720D976}"/>
              </a:ext>
            </a:extLst>
          </p:cNvPr>
          <p:cNvSpPr txBox="1"/>
          <p:nvPr/>
        </p:nvSpPr>
        <p:spPr>
          <a:xfrm>
            <a:off x="7105171" y="6341983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Главное окно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F36551D-709C-40FA-B05C-05316FBCF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824" y="1222131"/>
            <a:ext cx="6559701" cy="508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740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EB52E5-A695-429B-B87F-AFF6E189C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CEB750-B9CD-4D9E-882A-3C35AAAB0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531" y="1606550"/>
            <a:ext cx="3839308" cy="419576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После выбора типа броска пользователь попадает в такое окно, где уже может ввести данные, сохранить их, построить анимированный график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DD67AC-415E-4573-9E7A-6A33AE74AD4D}"/>
              </a:ext>
            </a:extLst>
          </p:cNvPr>
          <p:cNvPicPr/>
          <p:nvPr/>
        </p:nvPicPr>
        <p:blipFill rotWithShape="1">
          <a:blip r:embed="rId2"/>
          <a:srcRect t="1455"/>
          <a:stretch/>
        </p:blipFill>
        <p:spPr bwMode="auto">
          <a:xfrm>
            <a:off x="4372292" y="1493837"/>
            <a:ext cx="7267258" cy="38703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65B9D3-3247-4273-AA84-FC18D25D42B0}"/>
              </a:ext>
            </a:extLst>
          </p:cNvPr>
          <p:cNvSpPr txBox="1"/>
          <p:nvPr/>
        </p:nvSpPr>
        <p:spPr>
          <a:xfrm>
            <a:off x="7050210" y="5532559"/>
            <a:ext cx="1911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Окно броска тела</a:t>
            </a:r>
          </a:p>
        </p:txBody>
      </p:sp>
    </p:spTree>
    <p:extLst>
      <p:ext uri="{BB962C8B-B14F-4D97-AF65-F5344CB8AC3E}">
        <p14:creationId xmlns:p14="http://schemas.microsoft.com/office/powerpoint/2010/main" val="3517239158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LightSeedRightStep">
      <a:dk1>
        <a:srgbClr val="000000"/>
      </a:dk1>
      <a:lt1>
        <a:srgbClr val="FFFFFF"/>
      </a:lt1>
      <a:dk2>
        <a:srgbClr val="243541"/>
      </a:dk2>
      <a:lt2>
        <a:srgbClr val="E8E4E2"/>
      </a:lt2>
      <a:accent1>
        <a:srgbClr val="82A6BB"/>
      </a:accent1>
      <a:accent2>
        <a:srgbClr val="7F8CBA"/>
      </a:accent2>
      <a:accent3>
        <a:srgbClr val="9F96C6"/>
      </a:accent3>
      <a:accent4>
        <a:srgbClr val="A37FBA"/>
      </a:accent4>
      <a:accent5>
        <a:srgbClr val="C492C3"/>
      </a:accent5>
      <a:accent6>
        <a:srgbClr val="BA7FA0"/>
      </a:accent6>
      <a:hlink>
        <a:srgbClr val="A7775C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662</Words>
  <Application>Microsoft Office PowerPoint</Application>
  <PresentationFormat>Широкоэкранный</PresentationFormat>
  <Paragraphs>81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Avenir Next LT Pro</vt:lpstr>
      <vt:lpstr>AvenirNext LT Pro Medium</vt:lpstr>
      <vt:lpstr>Calibri</vt:lpstr>
      <vt:lpstr>Symbol</vt:lpstr>
      <vt:lpstr>Times New Roman</vt:lpstr>
      <vt:lpstr>BlockprintVTI</vt:lpstr>
      <vt:lpstr>Приложение для изучения полета тела под углом к горизонту </vt:lpstr>
      <vt:lpstr>Аннотация</vt:lpstr>
      <vt:lpstr>Актуальность</vt:lpstr>
      <vt:lpstr>Цели и задачи</vt:lpstr>
      <vt:lpstr>Анализ существующих решений</vt:lpstr>
      <vt:lpstr>Новизна</vt:lpstr>
      <vt:lpstr>Описание решения</vt:lpstr>
      <vt:lpstr>Описание решения</vt:lpstr>
      <vt:lpstr>Описание решения</vt:lpstr>
      <vt:lpstr>Описание решения</vt:lpstr>
      <vt:lpstr>Описание решения</vt:lpstr>
      <vt:lpstr>Описание решения</vt:lpstr>
      <vt:lpstr>Заключение</vt:lpstr>
      <vt:lpstr>Библиографический список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Приложение для изучения полета тела под углом к горизонту</dc:title>
  <dc:creator>vintbolt13@gmail.com</dc:creator>
  <cp:lastModifiedBy>vintbolt13@gmail.com</cp:lastModifiedBy>
  <cp:revision>12</cp:revision>
  <dcterms:created xsi:type="dcterms:W3CDTF">2021-03-01T19:25:19Z</dcterms:created>
  <dcterms:modified xsi:type="dcterms:W3CDTF">2021-04-20T20:42:31Z</dcterms:modified>
</cp:coreProperties>
</file>

<file path=docProps/thumbnail.jpeg>
</file>